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7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43" d="100"/>
          <a:sy n="143" d="100"/>
        </p:scale>
        <p:origin x="-648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 descr="Screen Shot 2016-05-12 at 12.19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Testng.xml</a:t>
            </a:r>
            <a:endParaRPr lang="en-US" dirty="0" smtClean="0"/>
          </a:p>
          <a:p>
            <a:r>
              <a:rPr lang="en-US" dirty="0" smtClean="0"/>
              <a:t>List of failed tests</a:t>
            </a:r>
          </a:p>
          <a:p>
            <a:r>
              <a:rPr lang="en-US" dirty="0" err="1" smtClean="0"/>
              <a:t>Emailable-report.html</a:t>
            </a:r>
            <a:endParaRPr lang="en-US" dirty="0" smtClean="0"/>
          </a:p>
          <a:p>
            <a:r>
              <a:rPr lang="en-US" dirty="0" err="1" smtClean="0"/>
              <a:t>Build.log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40200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4" name="Content Placeholder 3" descr="Screen Shot 2016-05-12 at 10.09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107856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smtClean="0"/>
              <a:t> + CSV</a:t>
            </a:r>
            <a:endParaRPr lang="en-US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utput file name</a:t>
            </a:r>
            <a:endParaRPr lang="en-US" sz="1600" dirty="0"/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5" name="Picture 4" descr="Screen Shot 2016-05-12 at 12.3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41669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2660</TotalTime>
  <Words>374</Words>
  <Application>Microsoft Macintosh PowerPoint</Application>
  <PresentationFormat>On-screen Show (4:3)</PresentationFormat>
  <Paragraphs>98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+ CSV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138</cp:revision>
  <dcterms:created xsi:type="dcterms:W3CDTF">2015-04-06T19:59:47Z</dcterms:created>
  <dcterms:modified xsi:type="dcterms:W3CDTF">2016-05-13T14:27:34Z</dcterms:modified>
</cp:coreProperties>
</file>